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32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Credit Card Fraud Detection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a comparative analysis of machine learning models for credit card fraud detection. The goal is to identify the best-performing model for accurate and timely fraud prevention.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96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Vishal Tyagi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766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41207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XGBoost's Superior Performance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20601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shows XGBoost is superior.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33068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 Achieved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8340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Effectively identifies fraudulent transactions.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Acknowledgments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83394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to Infosys Springboard for this opportunity.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04B20-7F90-D82A-2AB3-317E31EADEC8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fraud detection is crucial for safeguarding financial transactions. This project focuses on analyzing a dataset to identify fraudulent transactions within a highly imbalanced distribution.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Description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encompasses transactions made by European cardholders in September 2013. It contains over 284,000 transactions, including 492 fraudulent cases, representing a very small proportion of the data.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3E44B-4F17-8CF1-6E6E-BBE7F4C57B67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Attributes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includes features like transaction time, amount, and principal components derived from PCA. The "Class" variable indicates whether a transaction is fraudulent or not.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Imbalance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Fraudulent transactions constitute only 0.172% of the dataset, posing a significant challenge for model training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32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034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2503" y="211133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034897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291512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missing values were detected in the dataset.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34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9295" y="211133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03489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Scaling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254305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RobustScaler was employed to scale features, mitigating the impact of outliers.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4766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7857" y="455306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447663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Class Imbalance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35686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Synthetic Minority Oversampling Technique (SMOTE) was used to balance the class distribution by generating synthetic samples.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4766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44296" y="4553069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5422583" y="447663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Analysis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422583" y="498479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correlation heatmap was used to identify relationships between features and their potential impact on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757476"/>
            <a:ext cx="5611297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Models Trained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48070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69407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69407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model that estimates the probability of fraud based on input features.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7435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8773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773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tree-based model that uses a series of rules to classify transactions as fraudulent or not.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6801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8138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8138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model that combines multiple decision trees to improve prediction accuracy.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8070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9407" y="42687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9407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gradient boosting algorithm known for its high performance and ability to handle complex datasets.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5197435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18773" y="4268748"/>
            <a:ext cx="31155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Machine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18773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model that creates a hyperplane to separate fraudulent from non-fraudulent transactions.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9646801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868138" y="42687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LightGBM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8138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gradient boosting algorithm that focuses on speed and efficiency, making it suitable for large datasets.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8070" y="6208514"/>
            <a:ext cx="131342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69407" y="6429851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CatBoost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69407" y="6908721"/>
            <a:ext cx="126915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Another gradient boosting algorithm that excels in handling categorical features and reducing overfitting.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880229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Comparison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615" y="1877020"/>
            <a:ext cx="7684770" cy="5472351"/>
          </a:xfrm>
          <a:prstGeom prst="roundRect">
            <a:avLst>
              <a:gd name="adj" fmla="val 16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7235" y="1884640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5713" y="201727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66906" y="201727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84288" y="201727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01671" y="201727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7235" y="2483406"/>
            <a:ext cx="7669530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5713" y="2616041"/>
            <a:ext cx="149661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866906" y="261604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99.91%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4288" y="261604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81.25%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01671" y="261604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97.52%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37235" y="3415665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45713" y="354830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866906" y="354830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99.89%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84288" y="354830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78.45%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701671" y="354830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96.34%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7235" y="4014430"/>
            <a:ext cx="7669530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945713" y="414706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866906" y="414706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99.95%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784288" y="414706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85.67%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701671" y="414706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97.89%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7235" y="4613196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45713" y="474583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866906" y="474583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99.96%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784288" y="474583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87.83%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701671" y="474583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98.40%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37235" y="5211961"/>
            <a:ext cx="7669530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945713" y="5344597"/>
            <a:ext cx="149661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 Machine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866906" y="5344597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99.93%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4784288" y="5344597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83.33%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701671" y="5344597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97.65%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37235" y="6144220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945713" y="627685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LightGBM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2866906" y="627685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99.94%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4784288" y="627685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86.98%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701671" y="627685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98.21%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37235" y="6742986"/>
            <a:ext cx="7669530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945713" y="687562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CatBoost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2866906" y="687562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99.95%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784288" y="687562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87.02%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701671" y="687562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98.18%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62847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Performing Model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emerged as the best-performing model, achieving the highest accuracy, F1-Score, and ROC-AUC scores.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Metrics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99.96% ROC-AUC: 98.40% F1-Score: 87.83%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CDA3D-4432-D316-1187-6B3AA35C81E2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SMOTE Impact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573047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of SMOTE was crucial for handling the class imbalance and improving model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840611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840611" y="573047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outperformed other models, while Random Forest showed high precision but lower recall.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63783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Threshold Tuning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63783" y="5730478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the decision threshold can optimize the trade-off between precision and recall.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F99D2-F2B4-847E-E7C7-64DD460A0955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3428"/>
            <a:ext cx="75051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78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91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Imbalance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99979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imbalanced dataset presented a significant challenge for model training and evaluation.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9784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91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Computational Cost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54704" y="599979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models, like XGBoost and SVM,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CatBoost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required substantial computational resources, particularly for larger datasets.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9784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91639"/>
            <a:ext cx="35894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Precision-Recall Trade-off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599979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choice of model often involved balancing the trade-off between precision and recall, depending on the specific goals.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D6A155-B4CF-EFEB-49B2-F52903FC5247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605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ratchet</cp:lastModifiedBy>
  <cp:revision>4</cp:revision>
  <dcterms:created xsi:type="dcterms:W3CDTF">2025-01-03T14:36:10Z</dcterms:created>
  <dcterms:modified xsi:type="dcterms:W3CDTF">2025-01-03T14:43:01Z</dcterms:modified>
</cp:coreProperties>
</file>